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9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A0B"/>
    <a:srgbClr val="0578C5"/>
    <a:srgbClr val="04808B"/>
    <a:srgbClr val="A88B4A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4762"/>
  </p:normalViewPr>
  <p:slideViewPr>
    <p:cSldViewPr snapToGrid="0" snapToObjects="1">
      <p:cViewPr varScale="1">
        <p:scale>
          <a:sx n="85" d="100"/>
          <a:sy n="85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1279687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2111420"/>
            <a:ext cx="5689415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79687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111420"/>
            <a:ext cx="5672470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2332BD-96ED-4E2C-DEBB-4B773B5973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431402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lac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503008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771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54960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7991" y="327830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274820"/>
            <a:ext cx="11536018" cy="43183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13769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3723" y="347072"/>
            <a:ext cx="11510948" cy="52461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7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1274820"/>
            <a:ext cx="1155759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801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888" y="481639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888" y="3361364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8615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1281496"/>
            <a:ext cx="5702596" cy="4311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281495"/>
            <a:ext cx="568310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C48A53-32C7-FC29-992B-51F395F9F7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559592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142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160292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4015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</vt:lpstr>
      <vt:lpstr>Calibri</vt:lpstr>
      <vt:lpstr>Intro slide</vt:lpstr>
      <vt:lpstr>1_Content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101</cp:revision>
  <dcterms:created xsi:type="dcterms:W3CDTF">2017-07-13T14:47:43Z</dcterms:created>
  <dcterms:modified xsi:type="dcterms:W3CDTF">2023-11-15T13:42:55Z</dcterms:modified>
</cp:coreProperties>
</file>