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03F"/>
    <a:srgbClr val="0578C5"/>
    <a:srgbClr val="04808B"/>
    <a:srgbClr val="A88B4A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0" autoAdjust="0"/>
    <p:restoredTop sz="94778"/>
  </p:normalViewPr>
  <p:slideViewPr>
    <p:cSldViewPr snapToGrid="0" snapToObjects="1">
      <p:cViewPr varScale="1">
        <p:scale>
          <a:sx n="98" d="100"/>
          <a:sy n="98" d="100"/>
        </p:scale>
        <p:origin x="2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27830AA-B4BB-0053-79D0-74B3A22801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6276" y="2217338"/>
            <a:ext cx="10706100" cy="1298391"/>
          </a:xfrm>
          <a:prstGeom prst="rect">
            <a:avLst/>
          </a:prstGeom>
          <a:solidFill>
            <a:srgbClr val="21203F"/>
          </a:solidFill>
        </p:spPr>
        <p:txBody>
          <a:bodyPr anchor="b"/>
          <a:lstStyle>
            <a:lvl1pPr algn="ctr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92A9AE9-C5EA-6884-4825-2DAB63E219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6276" y="3607805"/>
            <a:ext cx="10706100" cy="693515"/>
          </a:xfrm>
          <a:prstGeom prst="rect">
            <a:avLst/>
          </a:prstGeom>
          <a:solidFill>
            <a:srgbClr val="21203F"/>
          </a:solidFill>
        </p:spPr>
        <p:txBody>
          <a:bodyPr/>
          <a:lstStyle>
            <a:lvl1pPr marL="0" indent="0" algn="ctr">
              <a:buNone/>
              <a:defRPr sz="2400" b="1" i="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20140" y="634742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20140" y="1369607"/>
            <a:ext cx="11536018" cy="41167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3723" y="723900"/>
            <a:ext cx="11510948" cy="47148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6065" y="945573"/>
            <a:ext cx="11557591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204" y="1974273"/>
            <a:ext cx="11557591" cy="30407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888" y="805489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888" y="3685214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838394"/>
            <a:ext cx="5702596" cy="34860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38394"/>
            <a:ext cx="5683101" cy="34860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C48A53-32C7-FC29-992B-51F395F9F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812917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7204" y="146539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7204" y="2473774"/>
            <a:ext cx="5689415" cy="29188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1244" y="146539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1244" y="2473774"/>
            <a:ext cx="5672470" cy="29188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2332BD-96ED-4E2C-DEBB-4B773B5973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6248" y="767876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160292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52af4ff-75cf-48be-9503-79741c0f580d}" enabled="1" method="Standard" siteId="{43d2115b-a55e-46b6-9df7-b03388ecfc6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4262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</vt:lpstr>
      <vt:lpstr>Calibri</vt:lpstr>
      <vt:lpstr>Intro slide</vt:lpstr>
      <vt:lpstr>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101</cp:revision>
  <dcterms:created xsi:type="dcterms:W3CDTF">2017-07-13T14:47:43Z</dcterms:created>
  <dcterms:modified xsi:type="dcterms:W3CDTF">2025-04-30T14:07:19Z</dcterms:modified>
</cp:coreProperties>
</file>